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72F42-20B2-4874-998B-FBB3A0E66BB6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08308-622D-467E-BF0E-4FE76A08789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IMG_51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539552" y="2564904"/>
            <a:ext cx="4968552" cy="20882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YAGUE Yves</dc:creator>
  <cp:lastModifiedBy>YAGUE Yves</cp:lastModifiedBy>
  <cp:revision>1</cp:revision>
  <dcterms:created xsi:type="dcterms:W3CDTF">2020-09-27T11:55:36Z</dcterms:created>
  <dcterms:modified xsi:type="dcterms:W3CDTF">2020-09-27T12:01:22Z</dcterms:modified>
</cp:coreProperties>
</file>